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 showGuides="1">
      <p:cViewPr varScale="1">
        <p:scale>
          <a:sx n="117" d="100"/>
          <a:sy n="117" d="100"/>
        </p:scale>
        <p:origin x="1648" y="16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CE8C-B28F-584A-B6BD-88AEAD191F93}" type="datetimeFigureOut">
              <a:rPr kumimoji="1" lang="ja-US" altLang="en-US" smtClean="0"/>
              <a:t>3/15/21</a:t>
            </a:fld>
            <a:endParaRPr kumimoji="1" lang="ja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1F08-6B05-C44B-8B70-383A85B1EA31}" type="slidenum">
              <a:rPr kumimoji="1" lang="ja-US" altLang="en-US" smtClean="0"/>
              <a:t>‹#›</a:t>
            </a:fld>
            <a:endParaRPr kumimoji="1" lang="ja-US" altLang="en-US"/>
          </a:p>
        </p:txBody>
      </p:sp>
    </p:spTree>
    <p:extLst>
      <p:ext uri="{BB962C8B-B14F-4D97-AF65-F5344CB8AC3E}">
        <p14:creationId xmlns:p14="http://schemas.microsoft.com/office/powerpoint/2010/main" val="689325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CE8C-B28F-584A-B6BD-88AEAD191F93}" type="datetimeFigureOut">
              <a:rPr kumimoji="1" lang="ja-US" altLang="en-US" smtClean="0"/>
              <a:t>3/15/21</a:t>
            </a:fld>
            <a:endParaRPr kumimoji="1" lang="ja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1F08-6B05-C44B-8B70-383A85B1EA31}" type="slidenum">
              <a:rPr kumimoji="1" lang="ja-US" altLang="en-US" smtClean="0"/>
              <a:t>‹#›</a:t>
            </a:fld>
            <a:endParaRPr kumimoji="1" lang="ja-US" altLang="en-US"/>
          </a:p>
        </p:txBody>
      </p:sp>
    </p:spTree>
    <p:extLst>
      <p:ext uri="{BB962C8B-B14F-4D97-AF65-F5344CB8AC3E}">
        <p14:creationId xmlns:p14="http://schemas.microsoft.com/office/powerpoint/2010/main" val="1433716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CE8C-B28F-584A-B6BD-88AEAD191F93}" type="datetimeFigureOut">
              <a:rPr kumimoji="1" lang="ja-US" altLang="en-US" smtClean="0"/>
              <a:t>3/15/21</a:t>
            </a:fld>
            <a:endParaRPr kumimoji="1" lang="ja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1F08-6B05-C44B-8B70-383A85B1EA31}" type="slidenum">
              <a:rPr kumimoji="1" lang="ja-US" altLang="en-US" smtClean="0"/>
              <a:t>‹#›</a:t>
            </a:fld>
            <a:endParaRPr kumimoji="1" lang="ja-US" altLang="en-US"/>
          </a:p>
        </p:txBody>
      </p:sp>
    </p:spTree>
    <p:extLst>
      <p:ext uri="{BB962C8B-B14F-4D97-AF65-F5344CB8AC3E}">
        <p14:creationId xmlns:p14="http://schemas.microsoft.com/office/powerpoint/2010/main" val="501054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CE8C-B28F-584A-B6BD-88AEAD191F93}" type="datetimeFigureOut">
              <a:rPr kumimoji="1" lang="ja-US" altLang="en-US" smtClean="0"/>
              <a:t>3/15/21</a:t>
            </a:fld>
            <a:endParaRPr kumimoji="1" lang="ja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1F08-6B05-C44B-8B70-383A85B1EA31}" type="slidenum">
              <a:rPr kumimoji="1" lang="ja-US" altLang="en-US" smtClean="0"/>
              <a:t>‹#›</a:t>
            </a:fld>
            <a:endParaRPr kumimoji="1" lang="ja-US" altLang="en-US"/>
          </a:p>
        </p:txBody>
      </p:sp>
    </p:spTree>
    <p:extLst>
      <p:ext uri="{BB962C8B-B14F-4D97-AF65-F5344CB8AC3E}">
        <p14:creationId xmlns:p14="http://schemas.microsoft.com/office/powerpoint/2010/main" val="358982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CE8C-B28F-584A-B6BD-88AEAD191F93}" type="datetimeFigureOut">
              <a:rPr kumimoji="1" lang="ja-US" altLang="en-US" smtClean="0"/>
              <a:t>3/15/21</a:t>
            </a:fld>
            <a:endParaRPr kumimoji="1" lang="ja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1F08-6B05-C44B-8B70-383A85B1EA31}" type="slidenum">
              <a:rPr kumimoji="1" lang="ja-US" altLang="en-US" smtClean="0"/>
              <a:t>‹#›</a:t>
            </a:fld>
            <a:endParaRPr kumimoji="1" lang="ja-US" altLang="en-US"/>
          </a:p>
        </p:txBody>
      </p:sp>
    </p:spTree>
    <p:extLst>
      <p:ext uri="{BB962C8B-B14F-4D97-AF65-F5344CB8AC3E}">
        <p14:creationId xmlns:p14="http://schemas.microsoft.com/office/powerpoint/2010/main" val="3773387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CE8C-B28F-584A-B6BD-88AEAD191F93}" type="datetimeFigureOut">
              <a:rPr kumimoji="1" lang="ja-US" altLang="en-US" smtClean="0"/>
              <a:t>3/15/21</a:t>
            </a:fld>
            <a:endParaRPr kumimoji="1" lang="ja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1F08-6B05-C44B-8B70-383A85B1EA31}" type="slidenum">
              <a:rPr kumimoji="1" lang="ja-US" altLang="en-US" smtClean="0"/>
              <a:t>‹#›</a:t>
            </a:fld>
            <a:endParaRPr kumimoji="1" lang="ja-US" altLang="en-US"/>
          </a:p>
        </p:txBody>
      </p:sp>
    </p:spTree>
    <p:extLst>
      <p:ext uri="{BB962C8B-B14F-4D97-AF65-F5344CB8AC3E}">
        <p14:creationId xmlns:p14="http://schemas.microsoft.com/office/powerpoint/2010/main" val="136176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CE8C-B28F-584A-B6BD-88AEAD191F93}" type="datetimeFigureOut">
              <a:rPr kumimoji="1" lang="ja-US" altLang="en-US" smtClean="0"/>
              <a:t>3/15/21</a:t>
            </a:fld>
            <a:endParaRPr kumimoji="1" lang="ja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1F08-6B05-C44B-8B70-383A85B1EA31}" type="slidenum">
              <a:rPr kumimoji="1" lang="ja-US" altLang="en-US" smtClean="0"/>
              <a:t>‹#›</a:t>
            </a:fld>
            <a:endParaRPr kumimoji="1" lang="ja-US" altLang="en-US"/>
          </a:p>
        </p:txBody>
      </p:sp>
    </p:spTree>
    <p:extLst>
      <p:ext uri="{BB962C8B-B14F-4D97-AF65-F5344CB8AC3E}">
        <p14:creationId xmlns:p14="http://schemas.microsoft.com/office/powerpoint/2010/main" val="1836181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CE8C-B28F-584A-B6BD-88AEAD191F93}" type="datetimeFigureOut">
              <a:rPr kumimoji="1" lang="ja-US" altLang="en-US" smtClean="0"/>
              <a:t>3/15/21</a:t>
            </a:fld>
            <a:endParaRPr kumimoji="1" lang="ja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1F08-6B05-C44B-8B70-383A85B1EA31}" type="slidenum">
              <a:rPr kumimoji="1" lang="ja-US" altLang="en-US" smtClean="0"/>
              <a:t>‹#›</a:t>
            </a:fld>
            <a:endParaRPr kumimoji="1" lang="ja-US" altLang="en-US"/>
          </a:p>
        </p:txBody>
      </p:sp>
    </p:spTree>
    <p:extLst>
      <p:ext uri="{BB962C8B-B14F-4D97-AF65-F5344CB8AC3E}">
        <p14:creationId xmlns:p14="http://schemas.microsoft.com/office/powerpoint/2010/main" val="3855975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CE8C-B28F-584A-B6BD-88AEAD191F93}" type="datetimeFigureOut">
              <a:rPr kumimoji="1" lang="ja-US" altLang="en-US" smtClean="0"/>
              <a:t>3/15/21</a:t>
            </a:fld>
            <a:endParaRPr kumimoji="1" lang="ja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1F08-6B05-C44B-8B70-383A85B1EA31}" type="slidenum">
              <a:rPr kumimoji="1" lang="ja-US" altLang="en-US" smtClean="0"/>
              <a:t>‹#›</a:t>
            </a:fld>
            <a:endParaRPr kumimoji="1" lang="ja-US" altLang="en-US"/>
          </a:p>
        </p:txBody>
      </p:sp>
    </p:spTree>
    <p:extLst>
      <p:ext uri="{BB962C8B-B14F-4D97-AF65-F5344CB8AC3E}">
        <p14:creationId xmlns:p14="http://schemas.microsoft.com/office/powerpoint/2010/main" val="1983767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CE8C-B28F-584A-B6BD-88AEAD191F93}" type="datetimeFigureOut">
              <a:rPr kumimoji="1" lang="ja-US" altLang="en-US" smtClean="0"/>
              <a:t>3/15/21</a:t>
            </a:fld>
            <a:endParaRPr kumimoji="1" lang="ja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1F08-6B05-C44B-8B70-383A85B1EA31}" type="slidenum">
              <a:rPr kumimoji="1" lang="ja-US" altLang="en-US" smtClean="0"/>
              <a:t>‹#›</a:t>
            </a:fld>
            <a:endParaRPr kumimoji="1" lang="ja-US" altLang="en-US"/>
          </a:p>
        </p:txBody>
      </p:sp>
    </p:spTree>
    <p:extLst>
      <p:ext uri="{BB962C8B-B14F-4D97-AF65-F5344CB8AC3E}">
        <p14:creationId xmlns:p14="http://schemas.microsoft.com/office/powerpoint/2010/main" val="1485567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CE8C-B28F-584A-B6BD-88AEAD191F93}" type="datetimeFigureOut">
              <a:rPr kumimoji="1" lang="ja-US" altLang="en-US" smtClean="0"/>
              <a:t>3/15/21</a:t>
            </a:fld>
            <a:endParaRPr kumimoji="1" lang="ja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1F08-6B05-C44B-8B70-383A85B1EA31}" type="slidenum">
              <a:rPr kumimoji="1" lang="ja-US" altLang="en-US" smtClean="0"/>
              <a:t>‹#›</a:t>
            </a:fld>
            <a:endParaRPr kumimoji="1" lang="ja-US" altLang="en-US"/>
          </a:p>
        </p:txBody>
      </p:sp>
    </p:spTree>
    <p:extLst>
      <p:ext uri="{BB962C8B-B14F-4D97-AF65-F5344CB8AC3E}">
        <p14:creationId xmlns:p14="http://schemas.microsoft.com/office/powerpoint/2010/main" val="282526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CE8C-B28F-584A-B6BD-88AEAD191F93}" type="datetimeFigureOut">
              <a:rPr kumimoji="1" lang="ja-US" altLang="en-US" smtClean="0"/>
              <a:t>3/15/21</a:t>
            </a:fld>
            <a:endParaRPr kumimoji="1" lang="ja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61F08-6B05-C44B-8B70-383A85B1EA31}" type="slidenum">
              <a:rPr kumimoji="1" lang="ja-US" altLang="en-US" smtClean="0"/>
              <a:t>‹#›</a:t>
            </a:fld>
            <a:endParaRPr kumimoji="1" lang="ja-US" altLang="en-US"/>
          </a:p>
        </p:txBody>
      </p:sp>
    </p:spTree>
    <p:extLst>
      <p:ext uri="{BB962C8B-B14F-4D97-AF65-F5344CB8AC3E}">
        <p14:creationId xmlns:p14="http://schemas.microsoft.com/office/powerpoint/2010/main" val="2200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F749E40-F6BE-E44F-A061-208BFE9A7F34}"/>
              </a:ext>
            </a:extLst>
          </p:cNvPr>
          <p:cNvSpPr txBox="1"/>
          <p:nvPr/>
        </p:nvSpPr>
        <p:spPr>
          <a:xfrm>
            <a:off x="-11944" y="18759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Supplementary figure 1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図 9" descr="写真, 食品 が含まれている画像&#10;&#10;自動的に生成された説明">
            <a:extLst>
              <a:ext uri="{FF2B5EF4-FFF2-40B4-BE49-F238E27FC236}">
                <a16:creationId xmlns:a16="http://schemas.microsoft.com/office/drawing/2014/main" id="{C5949FD9-0C44-FC4C-A912-45043C12A1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44" y="1132114"/>
            <a:ext cx="9144000" cy="341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78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3</Words>
  <Application>Microsoft Macintosh PowerPoint</Application>
  <PresentationFormat>A4 210 x 297 mm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akihiro miura</dc:creator>
  <cp:lastModifiedBy>山本 寛斉</cp:lastModifiedBy>
  <cp:revision>4</cp:revision>
  <dcterms:created xsi:type="dcterms:W3CDTF">2020-09-13T14:31:20Z</dcterms:created>
  <dcterms:modified xsi:type="dcterms:W3CDTF">2021-03-15T02:15:18Z</dcterms:modified>
</cp:coreProperties>
</file>